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75" d="100"/>
          <a:sy n="75" d="100"/>
        </p:scale>
        <p:origin x="-82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562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177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852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971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88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35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640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873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0728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6686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363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081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89438" y="729049"/>
            <a:ext cx="4819135" cy="59559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tângulo 11"/>
          <p:cNvSpPr/>
          <p:nvPr/>
        </p:nvSpPr>
        <p:spPr>
          <a:xfrm>
            <a:off x="2160031" y="1984464"/>
            <a:ext cx="4413764" cy="1075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2160031" y="1713042"/>
            <a:ext cx="45373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/>
              <a:t>Designação do projeto | PROFOR - Internacionalização 2.0</a:t>
            </a:r>
            <a:br>
              <a:rPr lang="pt-PT" sz="1100" dirty="0"/>
            </a:br>
            <a:r>
              <a:rPr lang="pt-PT" sz="1100" dirty="0"/>
              <a:t>Código do projeto | LISBOA-02-0752-FEDER-013593</a:t>
            </a:r>
          </a:p>
          <a:p>
            <a:r>
              <a:rPr lang="pt-PT" sz="1100" dirty="0"/>
              <a:t>Objetivo principal| Reforçar a competitividade das PME</a:t>
            </a:r>
            <a:r>
              <a:rPr lang="pt-PT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pt-PT" sz="1100" dirty="0"/>
          </a:p>
          <a:p>
            <a:r>
              <a:rPr lang="pt-PT" sz="1100" dirty="0"/>
              <a:t>Região de intervenção | Lisboa</a:t>
            </a:r>
          </a:p>
          <a:p>
            <a:r>
              <a:rPr lang="pt-PT" sz="1100" dirty="0"/>
              <a:t>Entidade beneficiária | PROFOR - SEGURANÇA, SINALIZAÇÃO E ACESSORIOS ELECTRICOS LDA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160031" y="2886066"/>
            <a:ext cx="453733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100" dirty="0"/>
              <a:t>Data de aprovação | 12-12-2016</a:t>
            </a:r>
          </a:p>
          <a:p>
            <a:pPr algn="just"/>
            <a:r>
              <a:rPr lang="pt-PT" sz="1100" dirty="0"/>
              <a:t>Data de início | 11-05-2016</a:t>
            </a:r>
          </a:p>
          <a:p>
            <a:pPr algn="just"/>
            <a:r>
              <a:rPr lang="pt-PT" sz="1100" dirty="0"/>
              <a:t>Data de conclusão | 10-05-2019</a:t>
            </a:r>
          </a:p>
          <a:p>
            <a:pPr algn="just"/>
            <a:r>
              <a:rPr lang="pt-PT" sz="1100" dirty="0"/>
              <a:t>Custo total elegível |353.480,00 EUR</a:t>
            </a:r>
          </a:p>
          <a:p>
            <a:pPr algn="just"/>
            <a:r>
              <a:rPr lang="pt-PT" sz="1100" dirty="0"/>
              <a:t>Apoio financeiro da União Europeia | FEDER – 159.066,00 EUR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2160031" y="3928613"/>
            <a:ext cx="45238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100" b="0" i="0" u="none" strike="noStrike" baseline="0" dirty="0"/>
              <a:t>O presente projeto teve como principal objetivo a expansão da empresa no mercado internacional, tendo como mercados alvo o mercado africano e europeu. Para concretizar o seu objetivo estratégico, a PROFOR investiu no conhecimento destes mercados, bem como na promoção e presença nos mesmos, em iniciativas de prospeção e conhecimento, aliado a presenças em certames/feiras internacionais.</a:t>
            </a:r>
            <a:endParaRPr lang="pt-PT" sz="8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160031" y="5521615"/>
            <a:ext cx="4475547" cy="1076894"/>
          </a:xfrm>
          <a:prstGeom prst="rect">
            <a:avLst/>
          </a:prstGeom>
          <a:noFill/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368729" y="5836515"/>
            <a:ext cx="276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highlight>
                  <a:srgbClr val="FFFF00"/>
                </a:highlight>
              </a:rPr>
              <a:t>Fotos, vídeos e outros suportes audiovisuais</a:t>
            </a: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42362" y="5683502"/>
            <a:ext cx="158510" cy="7681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7026" y="5521615"/>
            <a:ext cx="1608693" cy="1076894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5678" y="5521615"/>
            <a:ext cx="1613049" cy="1076894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5" cstate="print"/>
          <a:srcRect l="4543" r="14822"/>
          <a:stretch>
            <a:fillRect/>
          </a:stretch>
        </p:blipFill>
        <p:spPr>
          <a:xfrm>
            <a:off x="5366657" y="5519616"/>
            <a:ext cx="1306286" cy="1080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3D2994E-8C63-429E-8F73-A0390F5F4A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" t="40790" r="4333" b="41520"/>
          <a:stretch/>
        </p:blipFill>
        <p:spPr>
          <a:xfrm>
            <a:off x="2065639" y="893495"/>
            <a:ext cx="4656342" cy="60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207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142</Words>
  <Application>Microsoft Office PowerPoint</Application>
  <PresentationFormat>Ecrã Panorâmico</PresentationFormat>
  <Paragraphs>11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 Vicente</dc:creator>
  <cp:lastModifiedBy>Office3</cp:lastModifiedBy>
  <cp:revision>28</cp:revision>
  <dcterms:created xsi:type="dcterms:W3CDTF">2016-05-05T08:41:36Z</dcterms:created>
  <dcterms:modified xsi:type="dcterms:W3CDTF">2023-02-27T11:26:10Z</dcterms:modified>
</cp:coreProperties>
</file>