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5" d="100"/>
          <a:sy n="75" d="100"/>
        </p:scale>
        <p:origin x="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62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17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52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971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88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35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640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87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072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668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363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B6BE1-CA7C-43BF-A957-BE33006B1879}" type="datetimeFigureOut">
              <a:rPr lang="pt-PT" smtClean="0"/>
              <a:pPr/>
              <a:t>27/02/2023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C3588-1CB2-444F-9ACD-5051F04A63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081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89438" y="729049"/>
            <a:ext cx="4819135" cy="59559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/>
          <p:cNvSpPr/>
          <p:nvPr/>
        </p:nvSpPr>
        <p:spPr>
          <a:xfrm>
            <a:off x="2160031" y="1984464"/>
            <a:ext cx="4413764" cy="1075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2160031" y="1598742"/>
            <a:ext cx="453733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/>
              <a:t>Designação do projeto | PROFOR - Qualificação Competitiva</a:t>
            </a:r>
            <a:br>
              <a:rPr lang="pt-PT" sz="1100" dirty="0"/>
            </a:br>
            <a:r>
              <a:rPr lang="pt-PT" sz="1100" dirty="0"/>
              <a:t>Código do projeto | LISBOA-02-0752-FEDER-020573 | LISBOA-05-3560-FSE-020573 </a:t>
            </a:r>
          </a:p>
          <a:p>
            <a:r>
              <a:rPr lang="pt-PT" sz="1100" dirty="0"/>
              <a:t>Objetivo principal| Reforçar a competitividade das PME</a:t>
            </a:r>
            <a:r>
              <a:rPr lang="pt-P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pt-PT" sz="1100" dirty="0"/>
          </a:p>
          <a:p>
            <a:r>
              <a:rPr lang="pt-PT" sz="1100" dirty="0"/>
              <a:t>Região de intervenção | Lisboa</a:t>
            </a:r>
          </a:p>
          <a:p>
            <a:r>
              <a:rPr lang="pt-PT" sz="1100" dirty="0"/>
              <a:t>Entidade beneficiária | PROFOR - SEGURANÇA, SINALIZAÇÃO E ACESSORIOS ELECTRICOS LDA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160031" y="3163330"/>
            <a:ext cx="4537331" cy="1050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160031" y="2962266"/>
            <a:ext cx="45373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100" dirty="0"/>
              <a:t>Data de aprovação | 12-12-2016</a:t>
            </a:r>
          </a:p>
          <a:p>
            <a:pPr algn="just"/>
            <a:r>
              <a:rPr lang="pt-PT" sz="1100" dirty="0"/>
              <a:t>Data de início | 01-01-2017</a:t>
            </a:r>
          </a:p>
          <a:p>
            <a:pPr algn="just"/>
            <a:r>
              <a:rPr lang="pt-PT" sz="1100" dirty="0"/>
              <a:t>Data de conclusão | 30-06-2019</a:t>
            </a:r>
          </a:p>
          <a:p>
            <a:pPr algn="just"/>
            <a:r>
              <a:rPr lang="pt-PT" sz="1100" dirty="0"/>
              <a:t>Custo total elegível | 109.740,00 EUR</a:t>
            </a:r>
          </a:p>
          <a:p>
            <a:pPr algn="just"/>
            <a:r>
              <a:rPr lang="pt-PT" sz="1100" dirty="0"/>
              <a:t>Apoio financeiro da União Europeia | FEDER – 42.896,00 EUR | FSE – 1.250,00 EUR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160031" y="4182613"/>
            <a:ext cx="4523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100" b="0" i="0" u="none" strike="noStrike" baseline="0" dirty="0"/>
              <a:t>O projeto visou a evolução da função logística da empresa (ajustando-a ao crescimento registado), a criação de um canal de distribuição online, registo de marcas, contratação e formação profissional.</a:t>
            </a:r>
          </a:p>
          <a:p>
            <a:pPr algn="just"/>
            <a:r>
              <a:rPr lang="pt-PT" sz="1100" b="0" i="0" u="none" strike="noStrike" baseline="0" dirty="0"/>
              <a:t>Esta intervenção representou a adoção de novos métodos e práticas a nível interno, fulcrais para a capacidade de resposta da empresa ao exterior, a uma procura crescente e com características diversas (global).</a:t>
            </a:r>
            <a:endParaRPr lang="pt-PT" sz="8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160031" y="5521615"/>
            <a:ext cx="4475547" cy="1076894"/>
          </a:xfrm>
          <a:prstGeom prst="rect">
            <a:avLst/>
          </a:prstGeom>
          <a:noFill/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368729" y="5836515"/>
            <a:ext cx="276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highlight>
                  <a:srgbClr val="FFFF00"/>
                </a:highlight>
              </a:rPr>
              <a:t>Fotos, vídeos e outros suportes audiovisuais</a:t>
            </a: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42362" y="5683502"/>
            <a:ext cx="158510" cy="7681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7026" y="5521615"/>
            <a:ext cx="1608693" cy="1076894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5678" y="5521615"/>
            <a:ext cx="1613049" cy="1076894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5" cstate="print"/>
          <a:srcRect l="4543" r="14822"/>
          <a:stretch>
            <a:fillRect/>
          </a:stretch>
        </p:blipFill>
        <p:spPr>
          <a:xfrm>
            <a:off x="5366657" y="5519616"/>
            <a:ext cx="1306286" cy="1080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5F947C7-FD60-D89B-CA9D-287DC30409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40703" r="9530" b="41293"/>
          <a:stretch/>
        </p:blipFill>
        <p:spPr>
          <a:xfrm>
            <a:off x="2087423" y="790579"/>
            <a:ext cx="4609937" cy="62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20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154</Words>
  <Application>Microsoft Office PowerPoint</Application>
  <PresentationFormat>Ecrã Panorâmico</PresentationFormat>
  <Paragraphs>12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 Vicente</dc:creator>
  <cp:lastModifiedBy>Office3</cp:lastModifiedBy>
  <cp:revision>27</cp:revision>
  <dcterms:created xsi:type="dcterms:W3CDTF">2016-05-05T08:41:36Z</dcterms:created>
  <dcterms:modified xsi:type="dcterms:W3CDTF">2023-02-27T11:16:31Z</dcterms:modified>
</cp:coreProperties>
</file>